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270" autoAdjust="0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2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waarom opa het logisch vond dat hij altijd op zoek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was naar een excuus om te gaan vissen.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in eigen woorden uitleggen wat opa bedoelt met ‘Daar hetzelfde liedje’.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33" y="2606279"/>
            <a:ext cx="2091092" cy="32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326387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410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118" y="3574698"/>
            <a:ext cx="2806268" cy="183570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368087" y="1079948"/>
            <a:ext cx="5547913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78 t/m 82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368087" y="61391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01" y="2294661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00" y="433065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33" y="1990726"/>
            <a:ext cx="2091092" cy="32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83 t/m 92)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169990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Invullen van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rijmwoorden 	bedenken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Rijmschema kiezen en beginnen met de kladversie 	van het gedicht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9861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70281" y="2716284"/>
            <a:ext cx="4279080" cy="3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teamwoordenboek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698991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een grappig gedicht schrijven over het huis.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583" y="1990726"/>
            <a:ext cx="2091092" cy="32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7675002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 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Maak een mooie lijst om het gedicht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gedicht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363872" y="3157638"/>
            <a:ext cx="3770186" cy="302098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33916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10" y="4167010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53010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Teamwoordenboek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312" y="2156691"/>
            <a:ext cx="5042424" cy="312537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Terugblik en vooruitblik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684" y="3685308"/>
            <a:ext cx="1497548" cy="22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pbeuren (opgebeurd)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ergaan van (verging van)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impuls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striem (striemen)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buitenkans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met iemand aan de stok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krijgen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760" y="3221832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52 t/m 62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mogelijke 	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58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	aanwijzingen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56 t/m 62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127" y="4789616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19" y="3907906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684172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4808113"/>
            <a:ext cx="551985" cy="524036"/>
          </a:xfrm>
          <a:prstGeom prst="rect">
            <a:avLst/>
          </a:prstGeom>
        </p:spPr>
      </p:pic>
      <p:pic>
        <p:nvPicPr>
          <p:cNvPr id="2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20" y="205393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746107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555" y="2782286"/>
            <a:ext cx="3370038" cy="22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vertellen wat de impuls was waar Josh geen weerstand tegen kon bieden.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‘de wind van voren krijgen’ betekent.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33" y="2298502"/>
            <a:ext cx="2091092" cy="32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63 t/m 71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9558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414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8482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07975" y="1079948"/>
            <a:ext cx="547365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07975" y="61509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723" y="3410978"/>
            <a:ext cx="2715427" cy="177628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42348" y="1079948"/>
            <a:ext cx="565365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67 t/m 71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442348" y="61391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7" y="1979913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6" y="406002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bedoeld wordt met ‘We moesten ver weg van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beschaving’ en waarom ze ver weg van de beschaving moesten. 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in eigen woorden uitleggen waarom papa hun situatie een buitenkans noemt.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33" y="2606279"/>
            <a:ext cx="2091092" cy="32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72 t/m 82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huis met de schuine vloeren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55973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67" y="3173597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73597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1701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2892</TotalTime>
  <Words>1077</Words>
  <Application>Microsoft Office PowerPoint</Application>
  <PresentationFormat>Widescreen</PresentationFormat>
  <Paragraphs>267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204</cp:revision>
  <dcterms:created xsi:type="dcterms:W3CDTF">2017-07-26T14:05:48Z</dcterms:created>
  <dcterms:modified xsi:type="dcterms:W3CDTF">2022-09-05T09:30:05Z</dcterms:modified>
</cp:coreProperties>
</file>